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83" r:id="rId5"/>
    <p:sldId id="260" r:id="rId6"/>
    <p:sldId id="286" r:id="rId7"/>
    <p:sldId id="287" r:id="rId8"/>
    <p:sldId id="261" r:id="rId9"/>
    <p:sldId id="289" r:id="rId10"/>
    <p:sldId id="262" r:id="rId11"/>
    <p:sldId id="276" r:id="rId12"/>
    <p:sldId id="270" r:id="rId13"/>
    <p:sldId id="288" r:id="rId14"/>
    <p:sldId id="28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38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5CB"/>
    <a:srgbClr val="EEDC5C"/>
    <a:srgbClr val="E95572"/>
    <a:srgbClr val="E89C3F"/>
    <a:srgbClr val="56D8AA"/>
    <a:srgbClr val="4AADEE"/>
    <a:srgbClr val="607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/>
    <p:restoredTop sz="94688"/>
  </p:normalViewPr>
  <p:slideViewPr>
    <p:cSldViewPr snapToGrid="0" showGuides="1">
      <p:cViewPr>
        <p:scale>
          <a:sx n="100" d="100"/>
          <a:sy n="100" d="100"/>
        </p:scale>
        <p:origin x="1624" y="1120"/>
      </p:cViewPr>
      <p:guideLst>
        <p:guide orient="horz" pos="2196"/>
        <p:guide pos="3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C0EAB-EF5B-0949-BFB5-D5E85D427832}" type="datetimeFigureOut">
              <a:rPr kumimoji="1" lang="zh-CN" altLang="en-US" smtClean="0"/>
              <a:t>16/11/17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5F95-F2EC-2447-83B4-ED77285790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2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B5F95-F2EC-2447-83B4-ED77285790F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63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B5F95-F2EC-2447-83B4-ED77285790F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3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B5F95-F2EC-2447-83B4-ED77285790F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59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377F-D432-45F6-99BA-677D0BD6CBE8}" type="datetimeFigureOut">
              <a:rPr lang="zh-CN" altLang="en-US" smtClean="0"/>
              <a:t>16/11/17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626FE-FFCD-4F6D-9DB6-0370F420E2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4050" y="2084705"/>
            <a:ext cx="8679180" cy="139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为梦想要舍得付出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63900" y="4032885"/>
            <a:ext cx="283591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4mdevstudio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172198" y="4032653"/>
            <a:ext cx="0" cy="52322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28036" y="4032653"/>
            <a:ext cx="2805244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讲述人：骆鹏霄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72148" y="1927001"/>
            <a:ext cx="1322079" cy="2140125"/>
            <a:chOff x="5577231" y="2126121"/>
            <a:chExt cx="1322079" cy="2140125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5538595" y="2195035"/>
              <a:ext cx="605307" cy="467480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400000">
              <a:off x="6163910" y="3699576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538594" y="2563487"/>
              <a:ext cx="605307" cy="528033"/>
            </a:xfrm>
            <a:prstGeom prst="triangle">
              <a:avLst/>
            </a:prstGeom>
            <a:solidFill>
              <a:srgbClr val="6A3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6200000">
              <a:off x="6144517" y="2595665"/>
              <a:ext cx="605307" cy="52803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5555656" y="2924116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1799770">
              <a:off x="6294003" y="3247056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6148429" y="2956294"/>
              <a:ext cx="605307" cy="528033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730549" y="4160682"/>
            <a:ext cx="5071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前端技术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工作室</a:t>
            </a:r>
            <a:endParaRPr lang="zh-CN" alt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37854" y="423277"/>
            <a:ext cx="403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开发前端成长之路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677026" y="2291267"/>
            <a:ext cx="8685255" cy="2173028"/>
          </a:xfrm>
          <a:custGeom>
            <a:avLst/>
            <a:gdLst>
              <a:gd name="connsiteX0" fmla="*/ 0 w 8020280"/>
              <a:gd name="connsiteY0" fmla="*/ 2005070 h 2005070"/>
              <a:gd name="connsiteX1" fmla="*/ 3305060 w 8020280"/>
              <a:gd name="connsiteY1" fmla="*/ 1795750 h 2005070"/>
              <a:gd name="connsiteX2" fmla="*/ 5508434 w 8020280"/>
              <a:gd name="connsiteY2" fmla="*/ 1277957 h 2005070"/>
              <a:gd name="connsiteX3" fmla="*/ 7260116 w 8020280"/>
              <a:gd name="connsiteY3" fmla="*/ 462709 h 2005070"/>
              <a:gd name="connsiteX4" fmla="*/ 8020280 w 8020280"/>
              <a:gd name="connsiteY4" fmla="*/ 0 h 200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280" h="2005070">
                <a:moveTo>
                  <a:pt x="0" y="2005070"/>
                </a:moveTo>
                <a:cubicBezTo>
                  <a:pt x="1193494" y="1961002"/>
                  <a:pt x="2386988" y="1916935"/>
                  <a:pt x="3305060" y="1795750"/>
                </a:cubicBezTo>
                <a:cubicBezTo>
                  <a:pt x="4223132" y="1674565"/>
                  <a:pt x="4849258" y="1500130"/>
                  <a:pt x="5508434" y="1277957"/>
                </a:cubicBezTo>
                <a:cubicBezTo>
                  <a:pt x="6167610" y="1055784"/>
                  <a:pt x="6841475" y="675702"/>
                  <a:pt x="7260116" y="462709"/>
                </a:cubicBezTo>
                <a:cubicBezTo>
                  <a:pt x="7678757" y="249716"/>
                  <a:pt x="7849518" y="124858"/>
                  <a:pt x="8020280" y="0"/>
                </a:cubicBezTo>
              </a:path>
            </a:pathLst>
          </a:custGeom>
          <a:noFill/>
          <a:ln w="22225">
            <a:solidFill>
              <a:srgbClr val="4B4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1" name="Group 4"/>
          <p:cNvGrpSpPr>
            <a:grpSpLocks noChangeAspect="1"/>
          </p:cNvGrpSpPr>
          <p:nvPr/>
        </p:nvGrpSpPr>
        <p:grpSpPr bwMode="auto">
          <a:xfrm flipH="1">
            <a:off x="2405301" y="2300650"/>
            <a:ext cx="1772725" cy="1829855"/>
            <a:chOff x="2020" y="2206"/>
            <a:chExt cx="844" cy="783"/>
          </a:xfrm>
          <a:solidFill>
            <a:schemeClr val="bg1">
              <a:lumMod val="65000"/>
            </a:schemeClr>
          </a:solidFill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2145" y="2206"/>
              <a:ext cx="175" cy="1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2129" y="2364"/>
              <a:ext cx="319" cy="625"/>
            </a:xfrm>
            <a:custGeom>
              <a:avLst/>
              <a:gdLst>
                <a:gd name="T0" fmla="*/ 138 w 140"/>
                <a:gd name="T1" fmla="*/ 112 h 262"/>
                <a:gd name="T2" fmla="*/ 113 w 140"/>
                <a:gd name="T3" fmla="*/ 16 h 262"/>
                <a:gd name="T4" fmla="*/ 78 w 140"/>
                <a:gd name="T5" fmla="*/ 3 h 262"/>
                <a:gd name="T6" fmla="*/ 61 w 140"/>
                <a:gd name="T7" fmla="*/ 15 h 262"/>
                <a:gd name="T8" fmla="*/ 16 w 140"/>
                <a:gd name="T9" fmla="*/ 59 h 262"/>
                <a:gd name="T10" fmla="*/ 16 w 140"/>
                <a:gd name="T11" fmla="*/ 79 h 262"/>
                <a:gd name="T12" fmla="*/ 26 w 140"/>
                <a:gd name="T13" fmla="*/ 84 h 262"/>
                <a:gd name="T14" fmla="*/ 36 w 140"/>
                <a:gd name="T15" fmla="*/ 80 h 262"/>
                <a:gd name="T16" fmla="*/ 68 w 140"/>
                <a:gd name="T17" fmla="*/ 50 h 262"/>
                <a:gd name="T18" fmla="*/ 83 w 140"/>
                <a:gd name="T19" fmla="*/ 107 h 262"/>
                <a:gd name="T20" fmla="*/ 12 w 140"/>
                <a:gd name="T21" fmla="*/ 141 h 262"/>
                <a:gd name="T22" fmla="*/ 3 w 140"/>
                <a:gd name="T23" fmla="*/ 163 h 262"/>
                <a:gd name="T24" fmla="*/ 3 w 140"/>
                <a:gd name="T25" fmla="*/ 164 h 262"/>
                <a:gd name="T26" fmla="*/ 25 w 140"/>
                <a:gd name="T27" fmla="*/ 250 h 262"/>
                <a:gd name="T28" fmla="*/ 36 w 140"/>
                <a:gd name="T29" fmla="*/ 260 h 262"/>
                <a:gd name="T30" fmla="*/ 58 w 140"/>
                <a:gd name="T31" fmla="*/ 244 h 262"/>
                <a:gd name="T32" fmla="*/ 53 w 140"/>
                <a:gd name="T33" fmla="*/ 216 h 262"/>
                <a:gd name="T34" fmla="*/ 41 w 140"/>
                <a:gd name="T35" fmla="*/ 167 h 262"/>
                <a:gd name="T36" fmla="*/ 92 w 140"/>
                <a:gd name="T37" fmla="*/ 148 h 262"/>
                <a:gd name="T38" fmla="*/ 129 w 140"/>
                <a:gd name="T39" fmla="*/ 132 h 262"/>
                <a:gd name="T40" fmla="*/ 138 w 140"/>
                <a:gd name="T41" fmla="*/ 1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2">
                  <a:moveTo>
                    <a:pt x="138" y="112"/>
                  </a:moveTo>
                  <a:cubicBezTo>
                    <a:pt x="113" y="16"/>
                    <a:pt x="113" y="16"/>
                    <a:pt x="113" y="16"/>
                  </a:cubicBezTo>
                  <a:cubicBezTo>
                    <a:pt x="110" y="5"/>
                    <a:pt x="90" y="0"/>
                    <a:pt x="78" y="3"/>
                  </a:cubicBezTo>
                  <a:cubicBezTo>
                    <a:pt x="72" y="5"/>
                    <a:pt x="67" y="9"/>
                    <a:pt x="61" y="1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74"/>
                    <a:pt x="16" y="79"/>
                  </a:cubicBezTo>
                  <a:cubicBezTo>
                    <a:pt x="18" y="82"/>
                    <a:pt x="22" y="84"/>
                    <a:pt x="26" y="84"/>
                  </a:cubicBezTo>
                  <a:cubicBezTo>
                    <a:pt x="30" y="84"/>
                    <a:pt x="33" y="83"/>
                    <a:pt x="36" y="8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4" y="145"/>
                    <a:pt x="0" y="155"/>
                    <a:pt x="3" y="163"/>
                  </a:cubicBezTo>
                  <a:cubicBezTo>
                    <a:pt x="3" y="163"/>
                    <a:pt x="3" y="164"/>
                    <a:pt x="3" y="164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6" y="254"/>
                    <a:pt x="30" y="259"/>
                    <a:pt x="36" y="260"/>
                  </a:cubicBezTo>
                  <a:cubicBezTo>
                    <a:pt x="48" y="262"/>
                    <a:pt x="55" y="259"/>
                    <a:pt x="58" y="244"/>
                  </a:cubicBezTo>
                  <a:cubicBezTo>
                    <a:pt x="59" y="235"/>
                    <a:pt x="53" y="216"/>
                    <a:pt x="53" y="216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1" y="167"/>
                    <a:pt x="83" y="151"/>
                    <a:pt x="92" y="148"/>
                  </a:cubicBezTo>
                  <a:cubicBezTo>
                    <a:pt x="100" y="145"/>
                    <a:pt x="121" y="137"/>
                    <a:pt x="129" y="132"/>
                  </a:cubicBezTo>
                  <a:cubicBezTo>
                    <a:pt x="135" y="127"/>
                    <a:pt x="140" y="120"/>
                    <a:pt x="13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2020" y="2421"/>
              <a:ext cx="203" cy="148"/>
            </a:xfrm>
            <a:custGeom>
              <a:avLst/>
              <a:gdLst>
                <a:gd name="T0" fmla="*/ 8 w 89"/>
                <a:gd name="T1" fmla="*/ 27 h 62"/>
                <a:gd name="T2" fmla="*/ 4 w 89"/>
                <a:gd name="T3" fmla="*/ 8 h 62"/>
                <a:gd name="T4" fmla="*/ 4 w 89"/>
                <a:gd name="T5" fmla="*/ 8 h 62"/>
                <a:gd name="T6" fmla="*/ 23 w 89"/>
                <a:gd name="T7" fmla="*/ 4 h 62"/>
                <a:gd name="T8" fmla="*/ 81 w 89"/>
                <a:gd name="T9" fmla="*/ 35 h 62"/>
                <a:gd name="T10" fmla="*/ 85 w 89"/>
                <a:gd name="T11" fmla="*/ 54 h 62"/>
                <a:gd name="T12" fmla="*/ 85 w 89"/>
                <a:gd name="T13" fmla="*/ 54 h 62"/>
                <a:gd name="T14" fmla="*/ 66 w 89"/>
                <a:gd name="T15" fmla="*/ 58 h 62"/>
                <a:gd name="T16" fmla="*/ 8 w 89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2">
                  <a:moveTo>
                    <a:pt x="8" y="27"/>
                  </a:move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2"/>
                    <a:pt x="17" y="0"/>
                    <a:pt x="23" y="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9"/>
                    <a:pt x="89" y="48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1" y="60"/>
                    <a:pt x="72" y="62"/>
                    <a:pt x="66" y="58"/>
                  </a:cubicBezTo>
                  <a:lnTo>
                    <a:pt x="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Freeform 8"/>
            <p:cNvSpPr/>
            <p:nvPr/>
          </p:nvSpPr>
          <p:spPr bwMode="auto">
            <a:xfrm>
              <a:off x="2295" y="2366"/>
              <a:ext cx="325" cy="150"/>
            </a:xfrm>
            <a:custGeom>
              <a:avLst/>
              <a:gdLst>
                <a:gd name="T0" fmla="*/ 11 w 143"/>
                <a:gd name="T1" fmla="*/ 28 h 63"/>
                <a:gd name="T2" fmla="*/ 3 w 143"/>
                <a:gd name="T3" fmla="*/ 10 h 63"/>
                <a:gd name="T4" fmla="*/ 3 w 143"/>
                <a:gd name="T5" fmla="*/ 10 h 63"/>
                <a:gd name="T6" fmla="*/ 21 w 143"/>
                <a:gd name="T7" fmla="*/ 3 h 63"/>
                <a:gd name="T8" fmla="*/ 132 w 143"/>
                <a:gd name="T9" fmla="*/ 34 h 63"/>
                <a:gd name="T10" fmla="*/ 140 w 143"/>
                <a:gd name="T11" fmla="*/ 52 h 63"/>
                <a:gd name="T12" fmla="*/ 140 w 143"/>
                <a:gd name="T13" fmla="*/ 52 h 63"/>
                <a:gd name="T14" fmla="*/ 122 w 143"/>
                <a:gd name="T15" fmla="*/ 60 h 63"/>
                <a:gd name="T16" fmla="*/ 11 w 14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63">
                  <a:moveTo>
                    <a:pt x="11" y="28"/>
                  </a:moveTo>
                  <a:cubicBezTo>
                    <a:pt x="4" y="25"/>
                    <a:pt x="0" y="1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3"/>
                    <a:pt x="14" y="0"/>
                    <a:pt x="21" y="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9" y="37"/>
                    <a:pt x="143" y="45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7" y="59"/>
                    <a:pt x="129" y="63"/>
                    <a:pt x="122" y="60"/>
                  </a:cubicBezTo>
                  <a:lnTo>
                    <a:pt x="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Freeform 9"/>
            <p:cNvSpPr/>
            <p:nvPr/>
          </p:nvSpPr>
          <p:spPr bwMode="auto">
            <a:xfrm>
              <a:off x="2339" y="2579"/>
              <a:ext cx="229" cy="283"/>
            </a:xfrm>
            <a:custGeom>
              <a:avLst/>
              <a:gdLst>
                <a:gd name="T0" fmla="*/ 95 w 101"/>
                <a:gd name="T1" fmla="*/ 85 h 119"/>
                <a:gd name="T2" fmla="*/ 92 w 101"/>
                <a:gd name="T3" fmla="*/ 112 h 119"/>
                <a:gd name="T4" fmla="*/ 92 w 101"/>
                <a:gd name="T5" fmla="*/ 112 h 119"/>
                <a:gd name="T6" fmla="*/ 65 w 101"/>
                <a:gd name="T7" fmla="*/ 109 h 119"/>
                <a:gd name="T8" fmla="*/ 7 w 101"/>
                <a:gd name="T9" fmla="*/ 33 h 119"/>
                <a:gd name="T10" fmla="*/ 10 w 101"/>
                <a:gd name="T11" fmla="*/ 6 h 119"/>
                <a:gd name="T12" fmla="*/ 10 w 101"/>
                <a:gd name="T13" fmla="*/ 6 h 119"/>
                <a:gd name="T14" fmla="*/ 37 w 101"/>
                <a:gd name="T15" fmla="*/ 10 h 119"/>
                <a:gd name="T16" fmla="*/ 95 w 101"/>
                <a:gd name="T17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9">
                  <a:moveTo>
                    <a:pt x="95" y="85"/>
                  </a:moveTo>
                  <a:cubicBezTo>
                    <a:pt x="101" y="94"/>
                    <a:pt x="100" y="106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83" y="119"/>
                    <a:pt x="71" y="117"/>
                    <a:pt x="65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0" y="1"/>
                    <a:pt x="37" y="10"/>
                  </a:cubicBezTo>
                  <a:lnTo>
                    <a:pt x="9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10"/>
            <p:cNvSpPr/>
            <p:nvPr/>
          </p:nvSpPr>
          <p:spPr bwMode="auto">
            <a:xfrm>
              <a:off x="2479" y="2777"/>
              <a:ext cx="260" cy="107"/>
            </a:xfrm>
            <a:custGeom>
              <a:avLst/>
              <a:gdLst>
                <a:gd name="T0" fmla="*/ 99 w 114"/>
                <a:gd name="T1" fmla="*/ 12 h 45"/>
                <a:gd name="T2" fmla="*/ 113 w 114"/>
                <a:gd name="T3" fmla="*/ 30 h 45"/>
                <a:gd name="T4" fmla="*/ 113 w 114"/>
                <a:gd name="T5" fmla="*/ 30 h 45"/>
                <a:gd name="T6" fmla="*/ 95 w 114"/>
                <a:gd name="T7" fmla="*/ 44 h 45"/>
                <a:gd name="T8" fmla="*/ 15 w 114"/>
                <a:gd name="T9" fmla="*/ 33 h 45"/>
                <a:gd name="T10" fmla="*/ 2 w 114"/>
                <a:gd name="T11" fmla="*/ 15 h 45"/>
                <a:gd name="T12" fmla="*/ 2 w 114"/>
                <a:gd name="T13" fmla="*/ 15 h 45"/>
                <a:gd name="T14" fmla="*/ 20 w 114"/>
                <a:gd name="T15" fmla="*/ 1 h 45"/>
                <a:gd name="T16" fmla="*/ 99 w 114"/>
                <a:gd name="T17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5">
                  <a:moveTo>
                    <a:pt x="99" y="12"/>
                  </a:moveTo>
                  <a:cubicBezTo>
                    <a:pt x="108" y="13"/>
                    <a:pt x="114" y="2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9"/>
                    <a:pt x="104" y="45"/>
                    <a:pt x="95" y="4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7" y="32"/>
                    <a:pt x="0" y="2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6"/>
                    <a:pt x="11" y="0"/>
                    <a:pt x="20" y="1"/>
                  </a:cubicBezTo>
                  <a:lnTo>
                    <a:pt x="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2554" y="2414"/>
              <a:ext cx="310" cy="341"/>
            </a:xfrm>
            <a:custGeom>
              <a:avLst/>
              <a:gdLst>
                <a:gd name="T0" fmla="*/ 133 w 136"/>
                <a:gd name="T1" fmla="*/ 55 h 143"/>
                <a:gd name="T2" fmla="*/ 132 w 136"/>
                <a:gd name="T3" fmla="*/ 45 h 143"/>
                <a:gd name="T4" fmla="*/ 78 w 136"/>
                <a:gd name="T5" fmla="*/ 3 h 143"/>
                <a:gd name="T6" fmla="*/ 69 w 136"/>
                <a:gd name="T7" fmla="*/ 4 h 143"/>
                <a:gd name="T8" fmla="*/ 47 w 136"/>
                <a:gd name="T9" fmla="*/ 31 h 143"/>
                <a:gd name="T10" fmla="*/ 37 w 136"/>
                <a:gd name="T11" fmla="*/ 23 h 143"/>
                <a:gd name="T12" fmla="*/ 15 w 136"/>
                <a:gd name="T13" fmla="*/ 26 h 143"/>
                <a:gd name="T14" fmla="*/ 11 w 136"/>
                <a:gd name="T15" fmla="*/ 31 h 143"/>
                <a:gd name="T16" fmla="*/ 13 w 136"/>
                <a:gd name="T17" fmla="*/ 53 h 143"/>
                <a:gd name="T18" fmla="*/ 24 w 136"/>
                <a:gd name="T19" fmla="*/ 61 h 143"/>
                <a:gd name="T20" fmla="*/ 2 w 136"/>
                <a:gd name="T21" fmla="*/ 89 h 143"/>
                <a:gd name="T22" fmla="*/ 3 w 136"/>
                <a:gd name="T23" fmla="*/ 98 h 143"/>
                <a:gd name="T24" fmla="*/ 58 w 136"/>
                <a:gd name="T25" fmla="*/ 140 h 143"/>
                <a:gd name="T26" fmla="*/ 67 w 136"/>
                <a:gd name="T27" fmla="*/ 139 h 143"/>
                <a:gd name="T28" fmla="*/ 133 w 136"/>
                <a:gd name="T29" fmla="*/ 55 h 143"/>
                <a:gd name="T30" fmla="*/ 19 w 136"/>
                <a:gd name="T31" fmla="*/ 46 h 143"/>
                <a:gd name="T32" fmla="*/ 18 w 136"/>
                <a:gd name="T33" fmla="*/ 36 h 143"/>
                <a:gd name="T34" fmla="*/ 22 w 136"/>
                <a:gd name="T35" fmla="*/ 32 h 143"/>
                <a:gd name="T36" fmla="*/ 32 w 136"/>
                <a:gd name="T37" fmla="*/ 31 h 143"/>
                <a:gd name="T38" fmla="*/ 41 w 136"/>
                <a:gd name="T39" fmla="*/ 39 h 143"/>
                <a:gd name="T40" fmla="*/ 29 w 136"/>
                <a:gd name="T41" fmla="*/ 54 h 143"/>
                <a:gd name="T42" fmla="*/ 19 w 136"/>
                <a:gd name="T43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43">
                  <a:moveTo>
                    <a:pt x="133" y="55"/>
                  </a:moveTo>
                  <a:cubicBezTo>
                    <a:pt x="136" y="52"/>
                    <a:pt x="135" y="48"/>
                    <a:pt x="132" y="4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5" y="0"/>
                    <a:pt x="71" y="1"/>
                    <a:pt x="69" y="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0" y="18"/>
                    <a:pt x="20" y="19"/>
                    <a:pt x="15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" y="38"/>
                    <a:pt x="7" y="48"/>
                    <a:pt x="13" y="5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1"/>
                    <a:pt x="1" y="96"/>
                    <a:pt x="3" y="98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0" y="143"/>
                    <a:pt x="65" y="142"/>
                    <a:pt x="67" y="139"/>
                  </a:cubicBezTo>
                  <a:lnTo>
                    <a:pt x="133" y="55"/>
                  </a:lnTo>
                  <a:close/>
                  <a:moveTo>
                    <a:pt x="19" y="46"/>
                  </a:moveTo>
                  <a:cubicBezTo>
                    <a:pt x="16" y="44"/>
                    <a:pt x="16" y="39"/>
                    <a:pt x="18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9" y="28"/>
                    <a:pt x="32" y="3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Freeform 12"/>
            <p:cNvSpPr/>
            <p:nvPr/>
          </p:nvSpPr>
          <p:spPr bwMode="auto">
            <a:xfrm>
              <a:off x="2309" y="2297"/>
              <a:ext cx="270" cy="86"/>
            </a:xfrm>
            <a:custGeom>
              <a:avLst/>
              <a:gdLst>
                <a:gd name="T0" fmla="*/ 63 w 119"/>
                <a:gd name="T1" fmla="*/ 17 h 36"/>
                <a:gd name="T2" fmla="*/ 6 w 119"/>
                <a:gd name="T3" fmla="*/ 28 h 36"/>
                <a:gd name="T4" fmla="*/ 0 w 119"/>
                <a:gd name="T5" fmla="*/ 26 h 36"/>
                <a:gd name="T6" fmla="*/ 91 w 119"/>
                <a:gd name="T7" fmla="*/ 6 h 36"/>
                <a:gd name="T8" fmla="*/ 116 w 119"/>
                <a:gd name="T9" fmla="*/ 11 h 36"/>
                <a:gd name="T10" fmla="*/ 119 w 119"/>
                <a:gd name="T11" fmla="*/ 30 h 36"/>
                <a:gd name="T12" fmla="*/ 103 w 119"/>
                <a:gd name="T13" fmla="*/ 36 h 36"/>
                <a:gd name="T14" fmla="*/ 63 w 119"/>
                <a:gd name="T1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36">
                  <a:moveTo>
                    <a:pt x="63" y="17"/>
                  </a:moveTo>
                  <a:cubicBezTo>
                    <a:pt x="47" y="15"/>
                    <a:pt x="20" y="18"/>
                    <a:pt x="6" y="28"/>
                  </a:cubicBezTo>
                  <a:cubicBezTo>
                    <a:pt x="4" y="27"/>
                    <a:pt x="2" y="27"/>
                    <a:pt x="0" y="26"/>
                  </a:cubicBezTo>
                  <a:cubicBezTo>
                    <a:pt x="26" y="8"/>
                    <a:pt x="60" y="0"/>
                    <a:pt x="91" y="6"/>
                  </a:cubicBezTo>
                  <a:cubicBezTo>
                    <a:pt x="98" y="7"/>
                    <a:pt x="115" y="10"/>
                    <a:pt x="116" y="11"/>
                  </a:cubicBezTo>
                  <a:cubicBezTo>
                    <a:pt x="116" y="12"/>
                    <a:pt x="118" y="25"/>
                    <a:pt x="119" y="30"/>
                  </a:cubicBezTo>
                  <a:cubicBezTo>
                    <a:pt x="114" y="32"/>
                    <a:pt x="108" y="33"/>
                    <a:pt x="103" y="36"/>
                  </a:cubicBezTo>
                  <a:cubicBezTo>
                    <a:pt x="95" y="24"/>
                    <a:pt x="76" y="19"/>
                    <a:pt x="6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0" name="矩形 25"/>
          <p:cNvSpPr>
            <a:spLocks noChangeArrowheads="1"/>
          </p:cNvSpPr>
          <p:nvPr/>
        </p:nvSpPr>
        <p:spPr bwMode="auto">
          <a:xfrm>
            <a:off x="1031091" y="4880523"/>
            <a:ext cx="2609633" cy="89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HTML/CSS/JavaScript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基础必备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30"/>
          <p:cNvSpPr>
            <a:spLocks noChangeArrowheads="1"/>
          </p:cNvSpPr>
          <p:nvPr/>
        </p:nvSpPr>
        <p:spPr bwMode="auto">
          <a:xfrm>
            <a:off x="4019195" y="4620873"/>
            <a:ext cx="2394305" cy="99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/Ubuntu)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配置和命令，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至少掌握一门数据库操作语言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Mysql,Sql,Oracle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31"/>
          <p:cNvSpPr>
            <a:spLocks noChangeArrowheads="1"/>
          </p:cNvSpPr>
          <p:nvPr/>
        </p:nvSpPr>
        <p:spPr bwMode="auto">
          <a:xfrm>
            <a:off x="6550912" y="4173014"/>
            <a:ext cx="2410208" cy="112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进阶学习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Bootstrap/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React.js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等最新热门前端技术框架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32"/>
          <p:cNvSpPr>
            <a:spLocks noChangeArrowheads="1"/>
          </p:cNvSpPr>
          <p:nvPr/>
        </p:nvSpPr>
        <p:spPr bwMode="auto">
          <a:xfrm>
            <a:off x="8928266" y="3120720"/>
            <a:ext cx="3263734" cy="12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掌握至少一门后端语言如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PHP/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，学会使用第三方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辅助开发如</a:t>
            </a:r>
            <a:r>
              <a:rPr lang="en-US" altLang="zh-CN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LeanCloud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等，服务端使用阿里云</a:t>
            </a: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腾讯云等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109914" y="4221849"/>
            <a:ext cx="484891" cy="484891"/>
          </a:xfrm>
          <a:prstGeom prst="ellipse">
            <a:avLst/>
          </a:prstGeom>
          <a:solidFill>
            <a:srgbClr val="E95572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761738" y="3995429"/>
            <a:ext cx="484891" cy="484891"/>
          </a:xfrm>
          <a:prstGeom prst="ellipse">
            <a:avLst/>
          </a:prstGeom>
          <a:solidFill>
            <a:srgbClr val="EEDC5C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7275951" y="3429000"/>
            <a:ext cx="484891" cy="484891"/>
          </a:xfrm>
          <a:prstGeom prst="ellipse">
            <a:avLst/>
          </a:prstGeom>
          <a:solidFill>
            <a:srgbClr val="4AADEE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9708533" y="2379182"/>
            <a:ext cx="484891" cy="484891"/>
          </a:xfrm>
          <a:prstGeom prst="ellipse">
            <a:avLst/>
          </a:prstGeom>
          <a:solidFill>
            <a:srgbClr val="D165CB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4" y="1570489"/>
            <a:ext cx="8478693" cy="5168755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6" y="1614268"/>
            <a:ext cx="8452061" cy="51440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412163" y="2692997"/>
            <a:ext cx="289306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4mdevstudio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0817" y="-6228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57" name="Group 66"/>
          <p:cNvGrpSpPr/>
          <p:nvPr/>
        </p:nvGrpSpPr>
        <p:grpSpPr>
          <a:xfrm>
            <a:off x="445587" y="694315"/>
            <a:ext cx="8478693" cy="6044929"/>
            <a:chOff x="1017405" y="2693984"/>
            <a:chExt cx="6794663" cy="4462905"/>
          </a:xfrm>
        </p:grpSpPr>
        <p:grpSp>
          <p:nvGrpSpPr>
            <p:cNvPr id="58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61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noFill/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2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3" name="AutoShape 3"/>
              <p:cNvSpPr/>
              <p:nvPr/>
            </p:nvSpPr>
            <p:spPr bwMode="auto">
              <a:xfrm>
                <a:off x="2035351" y="2779230"/>
                <a:ext cx="303164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4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5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6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7" name="Rectangle 11"/>
              <p:cNvSpPr/>
              <p:nvPr/>
            </p:nvSpPr>
            <p:spPr bwMode="auto">
              <a:xfrm>
                <a:off x="1298662" y="3072619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8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9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2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3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4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7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8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9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0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70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1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9" name="TextBox 68"/>
            <p:cNvSpPr txBox="1"/>
            <p:nvPr/>
          </p:nvSpPr>
          <p:spPr>
            <a:xfrm>
              <a:off x="1513119" y="3102970"/>
              <a:ext cx="2068033" cy="15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75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http://www.</a:t>
              </a:r>
              <a:r>
                <a:rPr lang="en-US" altLang="id-ID" sz="675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4-m.cn</a:t>
              </a: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1455434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8" name="任意多边形 11"/>
          <p:cNvSpPr>
            <a:spLocks noChangeArrowheads="1"/>
          </p:cNvSpPr>
          <p:nvPr/>
        </p:nvSpPr>
        <p:spPr bwMode="auto">
          <a:xfrm>
            <a:off x="9344024" y="3589426"/>
            <a:ext cx="2606676" cy="2087474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E95572"/>
          </a:solidFill>
          <a:ln w="12700" cap="flat" cmpd="sng">
            <a:noFill/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9" name="矩形 20"/>
          <p:cNvSpPr>
            <a:spLocks noChangeArrowheads="1"/>
          </p:cNvSpPr>
          <p:nvPr/>
        </p:nvSpPr>
        <p:spPr bwMode="auto">
          <a:xfrm>
            <a:off x="11141295" y="4999009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40" name="矩形 24"/>
          <p:cNvSpPr>
            <a:spLocks noChangeArrowheads="1"/>
          </p:cNvSpPr>
          <p:nvPr/>
        </p:nvSpPr>
        <p:spPr bwMode="auto">
          <a:xfrm rot="2700000">
            <a:off x="10103320" y="4297271"/>
            <a:ext cx="15760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4-m.cn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41" name="Freeform 46"/>
          <p:cNvSpPr>
            <a:spLocks noEditPoints="1" noChangeArrowheads="1"/>
          </p:cNvSpPr>
          <p:nvPr/>
        </p:nvSpPr>
        <p:spPr bwMode="auto">
          <a:xfrm>
            <a:off x="9977438" y="3762464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91 h 144"/>
              <a:gd name="T12" fmla="*/ 108 w 144"/>
              <a:gd name="T13" fmla="*/ 93 h 144"/>
              <a:gd name="T14" fmla="*/ 84 w 144"/>
              <a:gd name="T15" fmla="*/ 93 h 144"/>
              <a:gd name="T16" fmla="*/ 84 w 144"/>
              <a:gd name="T17" fmla="*/ 100 h 144"/>
              <a:gd name="T18" fmla="*/ 101 w 144"/>
              <a:gd name="T19" fmla="*/ 100 h 144"/>
              <a:gd name="T20" fmla="*/ 103 w 144"/>
              <a:gd name="T21" fmla="*/ 102 h 144"/>
              <a:gd name="T22" fmla="*/ 103 w 144"/>
              <a:gd name="T23" fmla="*/ 108 h 144"/>
              <a:gd name="T24" fmla="*/ 101 w 144"/>
              <a:gd name="T25" fmla="*/ 110 h 144"/>
              <a:gd name="T26" fmla="*/ 43 w 144"/>
              <a:gd name="T27" fmla="*/ 110 h 144"/>
              <a:gd name="T28" fmla="*/ 41 w 144"/>
              <a:gd name="T29" fmla="*/ 108 h 144"/>
              <a:gd name="T30" fmla="*/ 41 w 144"/>
              <a:gd name="T31" fmla="*/ 102 h 144"/>
              <a:gd name="T32" fmla="*/ 43 w 144"/>
              <a:gd name="T33" fmla="*/ 100 h 144"/>
              <a:gd name="T34" fmla="*/ 60 w 144"/>
              <a:gd name="T35" fmla="*/ 100 h 144"/>
              <a:gd name="T36" fmla="*/ 60 w 144"/>
              <a:gd name="T37" fmla="*/ 93 h 144"/>
              <a:gd name="T38" fmla="*/ 36 w 144"/>
              <a:gd name="T39" fmla="*/ 93 h 144"/>
              <a:gd name="T40" fmla="*/ 34 w 144"/>
              <a:gd name="T41" fmla="*/ 91 h 144"/>
              <a:gd name="T42" fmla="*/ 34 w 144"/>
              <a:gd name="T43" fmla="*/ 37 h 144"/>
              <a:gd name="T44" fmla="*/ 36 w 144"/>
              <a:gd name="T45" fmla="*/ 35 h 144"/>
              <a:gd name="T46" fmla="*/ 108 w 144"/>
              <a:gd name="T47" fmla="*/ 35 h 144"/>
              <a:gd name="T48" fmla="*/ 110 w 144"/>
              <a:gd name="T49" fmla="*/ 37 h 144"/>
              <a:gd name="T50" fmla="*/ 110 w 144"/>
              <a:gd name="T51" fmla="*/ 91 h 1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44"/>
              <a:gd name="T79" fmla="*/ 0 h 144"/>
              <a:gd name="T80" fmla="*/ 144 w 144"/>
              <a:gd name="T81" fmla="*/ 144 h 144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91"/>
                </a:moveTo>
                <a:cubicBezTo>
                  <a:pt x="110" y="92"/>
                  <a:pt x="109" y="93"/>
                  <a:pt x="108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2" y="100"/>
                  <a:pt x="103" y="101"/>
                  <a:pt x="103" y="102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9"/>
                  <a:pt x="102" y="110"/>
                  <a:pt x="101" y="110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42" y="110"/>
                  <a:pt x="41" y="109"/>
                  <a:pt x="41" y="108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41" y="101"/>
                  <a:pt x="42" y="100"/>
                  <a:pt x="43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93"/>
                  <a:pt x="60" y="93"/>
                  <a:pt x="60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5" y="93"/>
                  <a:pt x="34" y="92"/>
                  <a:pt x="34" y="91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5" y="35"/>
                  <a:pt x="36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9" y="35"/>
                  <a:pt x="110" y="36"/>
                  <a:pt x="110" y="37"/>
                </a:cubicBezTo>
                <a:lnTo>
                  <a:pt x="110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75367"/>
            <a:ext cx="8480284" cy="549383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46230" y="2078186"/>
            <a:ext cx="289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云项目系统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0817" y="-6228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57" name="Group 66"/>
          <p:cNvGrpSpPr/>
          <p:nvPr/>
        </p:nvGrpSpPr>
        <p:grpSpPr>
          <a:xfrm>
            <a:off x="3468187" y="238384"/>
            <a:ext cx="8478693" cy="6543416"/>
            <a:chOff x="1017405" y="2693984"/>
            <a:chExt cx="6794663" cy="4462905"/>
          </a:xfrm>
        </p:grpSpPr>
        <p:grpSp>
          <p:nvGrpSpPr>
            <p:cNvPr id="58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61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noFill/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2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3" name="AutoShape 3"/>
              <p:cNvSpPr/>
              <p:nvPr/>
            </p:nvSpPr>
            <p:spPr bwMode="auto">
              <a:xfrm>
                <a:off x="2035351" y="2779230"/>
                <a:ext cx="303164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4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5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6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7" name="Rectangle 11"/>
              <p:cNvSpPr/>
              <p:nvPr/>
            </p:nvSpPr>
            <p:spPr bwMode="auto">
              <a:xfrm>
                <a:off x="1298662" y="3072619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8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grpSp>
            <p:nvGrpSpPr>
              <p:cNvPr id="69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2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3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4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5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6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7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8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79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80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35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70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1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9" name="TextBox 68"/>
            <p:cNvSpPr txBox="1"/>
            <p:nvPr/>
          </p:nvSpPr>
          <p:spPr>
            <a:xfrm>
              <a:off x="1513119" y="3102970"/>
              <a:ext cx="2068033" cy="15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675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http://www.</a:t>
              </a:r>
              <a:r>
                <a:rPr lang="en-US" altLang="id-ID" sz="675" dirty="0">
                  <a:solidFill>
                    <a:schemeClr val="bg1">
                      <a:lumMod val="6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4-m.cn</a:t>
              </a:r>
            </a:p>
          </p:txBody>
        </p:sp>
        <p:sp>
          <p:nvSpPr>
            <p:cNvPr id="60" name="Freeform 29"/>
            <p:cNvSpPr>
              <a:spLocks noEditPoints="1"/>
            </p:cNvSpPr>
            <p:nvPr/>
          </p:nvSpPr>
          <p:spPr bwMode="auto">
            <a:xfrm>
              <a:off x="1455434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75367"/>
            <a:ext cx="8480284" cy="5493839"/>
          </a:xfrm>
          <a:prstGeom prst="rect">
            <a:avLst/>
          </a:prstGeom>
        </p:spPr>
      </p:pic>
      <p:sp>
        <p:nvSpPr>
          <p:cNvPr id="42" name="矩形 26"/>
          <p:cNvSpPr>
            <a:spLocks noChangeArrowheads="1"/>
          </p:cNvSpPr>
          <p:nvPr/>
        </p:nvSpPr>
        <p:spPr bwMode="auto">
          <a:xfrm rot="18900000">
            <a:off x="856381" y="4511982"/>
            <a:ext cx="13740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4-m.cn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43" name="Freeform 52"/>
          <p:cNvSpPr>
            <a:spLocks noEditPoints="1" noChangeArrowheads="1"/>
          </p:cNvSpPr>
          <p:nvPr/>
        </p:nvSpPr>
        <p:spPr bwMode="auto">
          <a:xfrm>
            <a:off x="737230" y="5122822"/>
            <a:ext cx="358775" cy="358775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110 w 144"/>
              <a:gd name="T11" fmla="*/ 76 h 144"/>
              <a:gd name="T12" fmla="*/ 105 w 144"/>
              <a:gd name="T13" fmla="*/ 91 h 144"/>
              <a:gd name="T14" fmla="*/ 109 w 144"/>
              <a:gd name="T15" fmla="*/ 104 h 144"/>
              <a:gd name="T16" fmla="*/ 91 w 144"/>
              <a:gd name="T17" fmla="*/ 117 h 144"/>
              <a:gd name="T18" fmla="*/ 80 w 144"/>
              <a:gd name="T19" fmla="*/ 110 h 144"/>
              <a:gd name="T20" fmla="*/ 72 w 144"/>
              <a:gd name="T21" fmla="*/ 111 h 144"/>
              <a:gd name="T22" fmla="*/ 64 w 144"/>
              <a:gd name="T23" fmla="*/ 110 h 144"/>
              <a:gd name="T24" fmla="*/ 53 w 144"/>
              <a:gd name="T25" fmla="*/ 117 h 144"/>
              <a:gd name="T26" fmla="*/ 35 w 144"/>
              <a:gd name="T27" fmla="*/ 104 h 144"/>
              <a:gd name="T28" fmla="*/ 39 w 144"/>
              <a:gd name="T29" fmla="*/ 91 h 144"/>
              <a:gd name="T30" fmla="*/ 34 w 144"/>
              <a:gd name="T31" fmla="*/ 76 h 144"/>
              <a:gd name="T32" fmla="*/ 23 w 144"/>
              <a:gd name="T33" fmla="*/ 68 h 144"/>
              <a:gd name="T34" fmla="*/ 30 w 144"/>
              <a:gd name="T35" fmla="*/ 46 h 144"/>
              <a:gd name="T36" fmla="*/ 43 w 144"/>
              <a:gd name="T37" fmla="*/ 46 h 144"/>
              <a:gd name="T38" fmla="*/ 56 w 144"/>
              <a:gd name="T39" fmla="*/ 37 h 144"/>
              <a:gd name="T40" fmla="*/ 60 w 144"/>
              <a:gd name="T41" fmla="*/ 24 h 144"/>
              <a:gd name="T42" fmla="*/ 84 w 144"/>
              <a:gd name="T43" fmla="*/ 24 h 144"/>
              <a:gd name="T44" fmla="*/ 88 w 144"/>
              <a:gd name="T45" fmla="*/ 37 h 144"/>
              <a:gd name="T46" fmla="*/ 101 w 144"/>
              <a:gd name="T47" fmla="*/ 46 h 144"/>
              <a:gd name="T48" fmla="*/ 114 w 144"/>
              <a:gd name="T49" fmla="*/ 46 h 144"/>
              <a:gd name="T50" fmla="*/ 121 w 144"/>
              <a:gd name="T51" fmla="*/ 68 h 144"/>
              <a:gd name="T52" fmla="*/ 110 w 144"/>
              <a:gd name="T53" fmla="*/ 76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44"/>
              <a:gd name="T82" fmla="*/ 0 h 144"/>
              <a:gd name="T83" fmla="*/ 144 w 144"/>
              <a:gd name="T84" fmla="*/ 144 h 14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69212"/>
            <a:ext cx="8480284" cy="551258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69166"/>
            <a:ext cx="8480284" cy="551263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75367"/>
            <a:ext cx="8480284" cy="549383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75367"/>
            <a:ext cx="8480284" cy="549383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6" y="1275367"/>
            <a:ext cx="8480284" cy="5493839"/>
          </a:xfrm>
          <a:prstGeom prst="rect">
            <a:avLst/>
          </a:prstGeom>
        </p:spPr>
      </p:pic>
      <p:sp>
        <p:nvSpPr>
          <p:cNvPr id="55" name="任意多边形 14"/>
          <p:cNvSpPr>
            <a:spLocks noChangeArrowheads="1"/>
          </p:cNvSpPr>
          <p:nvPr/>
        </p:nvSpPr>
        <p:spPr bwMode="auto">
          <a:xfrm flipV="1">
            <a:off x="105944" y="2899479"/>
            <a:ext cx="2798602" cy="2178216"/>
          </a:xfrm>
          <a:custGeom>
            <a:avLst/>
            <a:gdLst>
              <a:gd name="T0" fmla="*/ 1552486 w 1552486"/>
              <a:gd name="T1" fmla="*/ 1174802 h 1174802"/>
              <a:gd name="T2" fmla="*/ 1552486 w 1552486"/>
              <a:gd name="T3" fmla="*/ 548110 h 1174802"/>
              <a:gd name="T4" fmla="*/ 1449937 w 1552486"/>
              <a:gd name="T5" fmla="*/ 548110 h 1174802"/>
              <a:gd name="T6" fmla="*/ 1449937 w 1552486"/>
              <a:gd name="T7" fmla="*/ 590839 h 1174802"/>
              <a:gd name="T8" fmla="*/ 1014102 w 1552486"/>
              <a:gd name="T9" fmla="*/ 155004 h 1174802"/>
              <a:gd name="T10" fmla="*/ 0 w 1552486"/>
              <a:gd name="T11" fmla="*/ 277493 h 1174802"/>
              <a:gd name="T12" fmla="*/ 301952 w 1552486"/>
              <a:gd name="T13" fmla="*/ 402832 h 1174802"/>
              <a:gd name="T14" fmla="*/ 977070 w 1552486"/>
              <a:gd name="T15" fmla="*/ 1069404 h 1174802"/>
              <a:gd name="T16" fmla="*/ 928643 w 1552486"/>
              <a:gd name="T17" fmla="*/ 1069404 h 1174802"/>
              <a:gd name="T18" fmla="*/ 928643 w 1552486"/>
              <a:gd name="T19" fmla="*/ 1174802 h 1174802"/>
              <a:gd name="T20" fmla="*/ 1552486 w 1552486"/>
              <a:gd name="T21" fmla="*/ 1174802 h 11748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552486"/>
              <a:gd name="T34" fmla="*/ 0 h 1174802"/>
              <a:gd name="T35" fmla="*/ 1552486 w 1552486"/>
              <a:gd name="T36" fmla="*/ 1174802 h 11748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552486" h="1174802">
                <a:moveTo>
                  <a:pt x="1552486" y="1174802"/>
                </a:moveTo>
                <a:lnTo>
                  <a:pt x="1552486" y="548110"/>
                </a:lnTo>
                <a:lnTo>
                  <a:pt x="1449937" y="548110"/>
                </a:lnTo>
                <a:lnTo>
                  <a:pt x="1449937" y="590839"/>
                </a:lnTo>
                <a:lnTo>
                  <a:pt x="1014102" y="155004"/>
                </a:lnTo>
                <a:cubicBezTo>
                  <a:pt x="764374" y="-89025"/>
                  <a:pt x="312397" y="-42499"/>
                  <a:pt x="0" y="277493"/>
                </a:cubicBezTo>
                <a:cubicBezTo>
                  <a:pt x="126288" y="250906"/>
                  <a:pt x="258273" y="363901"/>
                  <a:pt x="301952" y="402832"/>
                </a:cubicBezTo>
                <a:lnTo>
                  <a:pt x="977070" y="1069404"/>
                </a:lnTo>
                <a:lnTo>
                  <a:pt x="928643" y="1069404"/>
                </a:lnTo>
                <a:lnTo>
                  <a:pt x="928643" y="1174802"/>
                </a:lnTo>
                <a:lnTo>
                  <a:pt x="1552486" y="1174802"/>
                </a:lnTo>
                <a:close/>
              </a:path>
            </a:pathLst>
          </a:custGeom>
          <a:solidFill>
            <a:srgbClr val="EEDC5C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矩形 21"/>
          <p:cNvSpPr>
            <a:spLocks noChangeArrowheads="1"/>
          </p:cNvSpPr>
          <p:nvPr/>
        </p:nvSpPr>
        <p:spPr bwMode="auto">
          <a:xfrm>
            <a:off x="2165986" y="2953988"/>
            <a:ext cx="6912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02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81" name="矩形 26"/>
          <p:cNvSpPr>
            <a:spLocks noChangeArrowheads="1"/>
          </p:cNvSpPr>
          <p:nvPr/>
        </p:nvSpPr>
        <p:spPr bwMode="auto">
          <a:xfrm rot="18900000">
            <a:off x="496507" y="3844699"/>
            <a:ext cx="20938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y</a:t>
            </a:r>
            <a:r>
              <a:rPr lang="en-US" altLang="zh-CN" sz="2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un.4-m.cn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4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6744" y="2011045"/>
            <a:ext cx="6455557" cy="184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</a:rPr>
              <a:t>THANKS</a:t>
            </a:r>
            <a:endParaRPr lang="zh-CN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04"/>
          <p:cNvSpPr txBox="1"/>
          <p:nvPr/>
        </p:nvSpPr>
        <p:spPr>
          <a:xfrm>
            <a:off x="444937" y="4186924"/>
            <a:ext cx="384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E-mail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lpx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@4-m.cn</a:t>
            </a:r>
          </a:p>
        </p:txBody>
      </p:sp>
      <p:sp>
        <p:nvSpPr>
          <p:cNvPr id="4" name="文本框 104"/>
          <p:cNvSpPr txBox="1"/>
          <p:nvPr/>
        </p:nvSpPr>
        <p:spPr>
          <a:xfrm>
            <a:off x="4414807" y="4207999"/>
            <a:ext cx="3065145" cy="546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WeChat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lpx2600</a:t>
            </a:r>
          </a:p>
        </p:txBody>
      </p:sp>
      <p:sp>
        <p:nvSpPr>
          <p:cNvPr id="16" name="文本框 104"/>
          <p:cNvSpPr txBox="1"/>
          <p:nvPr/>
        </p:nvSpPr>
        <p:spPr>
          <a:xfrm>
            <a:off x="8056669" y="4187032"/>
            <a:ext cx="317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Blog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cxcat.com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7" name="文本框 104"/>
          <p:cNvSpPr txBox="1"/>
          <p:nvPr/>
        </p:nvSpPr>
        <p:spPr>
          <a:xfrm>
            <a:off x="2368316" y="5024952"/>
            <a:ext cx="3519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主页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www.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4-m.cn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8" name="文本框 104"/>
          <p:cNvSpPr txBox="1"/>
          <p:nvPr/>
        </p:nvSpPr>
        <p:spPr>
          <a:xfrm>
            <a:off x="6869164" y="4984629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云项目系统：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yun.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4-m.cn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22994" y="694094"/>
            <a:ext cx="1475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69741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75996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83456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99622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32199" y="723342"/>
            <a:ext cx="321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  <a:ea typeface="微软雅黑" panose="020B0503020204020204" pitchFamily="34" charset="-122"/>
              </a:rPr>
              <a:t>CONTENT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993341" y="810298"/>
            <a:ext cx="0" cy="52322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744142" y="2162711"/>
            <a:ext cx="83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</a:rPr>
              <a:t>1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6941" y="2600920"/>
            <a:ext cx="233195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700358" y="3149490"/>
            <a:ext cx="1182325" cy="0"/>
          </a:xfrm>
          <a:prstGeom prst="line">
            <a:avLst/>
          </a:prstGeom>
          <a:ln>
            <a:solidFill>
              <a:srgbClr val="D165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46851" y="2162711"/>
            <a:ext cx="83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</a:rPr>
              <a:t>2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68181" y="4343400"/>
            <a:ext cx="349885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大学生的创新创业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303067" y="3148220"/>
            <a:ext cx="1182325" cy="0"/>
          </a:xfrm>
          <a:prstGeom prst="line">
            <a:avLst/>
          </a:prstGeom>
          <a:ln>
            <a:solidFill>
              <a:srgbClr val="4A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44142" y="3914700"/>
            <a:ext cx="83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</a:rPr>
              <a:t>3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46230" y="2508066"/>
            <a:ext cx="306514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参加比赛的经历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00358" y="4909734"/>
            <a:ext cx="1182325" cy="0"/>
          </a:xfrm>
          <a:prstGeom prst="line">
            <a:avLst/>
          </a:prstGeom>
          <a:ln>
            <a:solidFill>
              <a:srgbClr val="E89C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346851" y="3914700"/>
            <a:ext cx="83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uhaus Lt BT" panose="04030405020B02020C03" pitchFamily="82" charset="0"/>
              </a:rPr>
              <a:t>4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Bauhaus Lt BT" panose="04030405020B02020C03" pitchFamily="82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79945" y="4343400"/>
            <a:ext cx="456120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前端技术分享与</a:t>
            </a: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工作室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303067" y="4890684"/>
            <a:ext cx="1182325" cy="0"/>
          </a:xfrm>
          <a:prstGeom prst="line">
            <a:avLst/>
          </a:prstGeom>
          <a:ln>
            <a:solidFill>
              <a:srgbClr val="E95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53943" y="1751527"/>
            <a:ext cx="412162" cy="2296734"/>
            <a:chOff x="5853942" y="1751527"/>
            <a:chExt cx="528033" cy="2296734"/>
          </a:xfrm>
        </p:grpSpPr>
        <p:sp>
          <p:nvSpPr>
            <p:cNvPr id="41" name="等腰三角形 40"/>
            <p:cNvSpPr/>
            <p:nvPr/>
          </p:nvSpPr>
          <p:spPr>
            <a:xfrm rot="16200000">
              <a:off x="5815305" y="1790164"/>
              <a:ext cx="605307" cy="528033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5815305" y="2213021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6200000">
              <a:off x="5815305" y="2635878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5815305" y="3058734"/>
              <a:ext cx="605307" cy="528033"/>
            </a:xfrm>
            <a:prstGeom prst="triangle">
              <a:avLst/>
            </a:prstGeom>
            <a:solidFill>
              <a:srgbClr val="6A3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16200000">
              <a:off x="5815305" y="3481591"/>
              <a:ext cx="605307" cy="52803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327118" y="4243583"/>
            <a:ext cx="2331952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30953" y="449311"/>
            <a:ext cx="2331952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28" name="Shape 6709"/>
          <p:cNvSpPr/>
          <p:nvPr/>
        </p:nvSpPr>
        <p:spPr>
          <a:xfrm>
            <a:off x="813631" y="2207967"/>
            <a:ext cx="5825319" cy="2802057"/>
          </a:xfrm>
          <a:prstGeom prst="rect">
            <a:avLst/>
          </a:prstGeom>
          <a:solidFill>
            <a:srgbClr val="4AADEE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sz="225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7867" y="2434035"/>
            <a:ext cx="4984635" cy="25730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骆鹏霄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级学生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4mdevstudio[4-m.cn]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成长于我院创意空间工作室，专注于前端开发，在互联网上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工作室及技术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众包服务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02" y="0"/>
            <a:ext cx="51435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563097" y="1856935"/>
            <a:ext cx="1065805" cy="2092367"/>
            <a:chOff x="5615188" y="1927997"/>
            <a:chExt cx="1152659" cy="2176050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5589431" y="1968779"/>
              <a:ext cx="605307" cy="528033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6201177" y="1966634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6201177" y="2359918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6201176" y="2768681"/>
              <a:ext cx="605307" cy="528033"/>
            </a:xfrm>
            <a:prstGeom prst="triangle">
              <a:avLst/>
            </a:prstGeom>
            <a:solidFill>
              <a:srgbClr val="6A3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5576551" y="2768681"/>
              <a:ext cx="605307" cy="52803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5576551" y="3179136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799770">
              <a:off x="5706643" y="3477239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6201174" y="3537377"/>
              <a:ext cx="605307" cy="52803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92980" y="4232910"/>
            <a:ext cx="322961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参加比赛的经历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1449695" y="3454793"/>
            <a:ext cx="2586919" cy="555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40" name="Freeform 116"/>
          <p:cNvSpPr>
            <a:spLocks noEditPoints="1"/>
          </p:cNvSpPr>
          <p:nvPr/>
        </p:nvSpPr>
        <p:spPr bwMode="auto">
          <a:xfrm>
            <a:off x="2493271" y="2660144"/>
            <a:ext cx="495937" cy="400196"/>
          </a:xfrm>
          <a:custGeom>
            <a:avLst/>
            <a:gdLst>
              <a:gd name="T0" fmla="*/ 396735 w 57"/>
              <a:gd name="T1" fmla="*/ 194745 h 46"/>
              <a:gd name="T2" fmla="*/ 389522 w 57"/>
              <a:gd name="T3" fmla="*/ 194745 h 46"/>
              <a:gd name="T4" fmla="*/ 389522 w 57"/>
              <a:gd name="T5" fmla="*/ 194745 h 46"/>
              <a:gd name="T6" fmla="*/ 382309 w 57"/>
              <a:gd name="T7" fmla="*/ 194745 h 46"/>
              <a:gd name="T8" fmla="*/ 201974 w 57"/>
              <a:gd name="T9" fmla="*/ 43277 h 46"/>
              <a:gd name="T10" fmla="*/ 28853 w 57"/>
              <a:gd name="T11" fmla="*/ 194745 h 46"/>
              <a:gd name="T12" fmla="*/ 21640 w 57"/>
              <a:gd name="T13" fmla="*/ 194745 h 46"/>
              <a:gd name="T14" fmla="*/ 14427 w 57"/>
              <a:gd name="T15" fmla="*/ 194745 h 46"/>
              <a:gd name="T16" fmla="*/ 0 w 57"/>
              <a:gd name="T17" fmla="*/ 173106 h 46"/>
              <a:gd name="T18" fmla="*/ 0 w 57"/>
              <a:gd name="T19" fmla="*/ 165894 h 46"/>
              <a:gd name="T20" fmla="*/ 187548 w 57"/>
              <a:gd name="T21" fmla="*/ 7213 h 46"/>
              <a:gd name="T22" fmla="*/ 223614 w 57"/>
              <a:gd name="T23" fmla="*/ 7213 h 46"/>
              <a:gd name="T24" fmla="*/ 288535 w 57"/>
              <a:gd name="T25" fmla="*/ 57702 h 46"/>
              <a:gd name="T26" fmla="*/ 288535 w 57"/>
              <a:gd name="T27" fmla="*/ 7213 h 46"/>
              <a:gd name="T28" fmla="*/ 295748 w 57"/>
              <a:gd name="T29" fmla="*/ 0 h 46"/>
              <a:gd name="T30" fmla="*/ 346242 w 57"/>
              <a:gd name="T31" fmla="*/ 0 h 46"/>
              <a:gd name="T32" fmla="*/ 353455 w 57"/>
              <a:gd name="T33" fmla="*/ 7213 h 46"/>
              <a:gd name="T34" fmla="*/ 353455 w 57"/>
              <a:gd name="T35" fmla="*/ 115404 h 46"/>
              <a:gd name="T36" fmla="*/ 411162 w 57"/>
              <a:gd name="T37" fmla="*/ 165894 h 46"/>
              <a:gd name="T38" fmla="*/ 411162 w 57"/>
              <a:gd name="T39" fmla="*/ 173106 h 46"/>
              <a:gd name="T40" fmla="*/ 396735 w 57"/>
              <a:gd name="T41" fmla="*/ 194745 h 46"/>
              <a:gd name="T42" fmla="*/ 353455 w 57"/>
              <a:gd name="T43" fmla="*/ 317361 h 46"/>
              <a:gd name="T44" fmla="*/ 339028 w 57"/>
              <a:gd name="T45" fmla="*/ 331787 h 46"/>
              <a:gd name="T46" fmla="*/ 238041 w 57"/>
              <a:gd name="T47" fmla="*/ 331787 h 46"/>
              <a:gd name="T48" fmla="*/ 238041 w 57"/>
              <a:gd name="T49" fmla="*/ 230808 h 46"/>
              <a:gd name="T50" fmla="*/ 173121 w 57"/>
              <a:gd name="T51" fmla="*/ 230808 h 46"/>
              <a:gd name="T52" fmla="*/ 173121 w 57"/>
              <a:gd name="T53" fmla="*/ 331787 h 46"/>
              <a:gd name="T54" fmla="*/ 72134 w 57"/>
              <a:gd name="T55" fmla="*/ 331787 h 46"/>
              <a:gd name="T56" fmla="*/ 57707 w 57"/>
              <a:gd name="T57" fmla="*/ 317361 h 46"/>
              <a:gd name="T58" fmla="*/ 57707 w 57"/>
              <a:gd name="T59" fmla="*/ 194745 h 46"/>
              <a:gd name="T60" fmla="*/ 57707 w 57"/>
              <a:gd name="T61" fmla="*/ 187532 h 46"/>
              <a:gd name="T62" fmla="*/ 201974 w 57"/>
              <a:gd name="T63" fmla="*/ 64915 h 46"/>
              <a:gd name="T64" fmla="*/ 353455 w 57"/>
              <a:gd name="T65" fmla="*/ 187532 h 46"/>
              <a:gd name="T66" fmla="*/ 353455 w 57"/>
              <a:gd name="T67" fmla="*/ 194745 h 46"/>
              <a:gd name="T68" fmla="*/ 353455 w 57"/>
              <a:gd name="T69" fmla="*/ 317361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951632" y="3089063"/>
            <a:ext cx="1599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 flipH="1">
            <a:off x="8155385" y="3454793"/>
            <a:ext cx="2586919" cy="555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44" name="Freeform 122"/>
          <p:cNvSpPr>
            <a:spLocks noEditPoints="1"/>
          </p:cNvSpPr>
          <p:nvPr/>
        </p:nvSpPr>
        <p:spPr bwMode="auto">
          <a:xfrm>
            <a:off x="9220024" y="2686952"/>
            <a:ext cx="457642" cy="359986"/>
          </a:xfrm>
          <a:custGeom>
            <a:avLst/>
            <a:gdLst>
              <a:gd name="T0" fmla="*/ 296254 w 73"/>
              <a:gd name="T1" fmla="*/ 193731 h 57"/>
              <a:gd name="T2" fmla="*/ 197503 w 73"/>
              <a:gd name="T3" fmla="*/ 293214 h 57"/>
              <a:gd name="T4" fmla="*/ 176713 w 73"/>
              <a:gd name="T5" fmla="*/ 298450 h 57"/>
              <a:gd name="T6" fmla="*/ 161121 w 73"/>
              <a:gd name="T7" fmla="*/ 293214 h 57"/>
              <a:gd name="T8" fmla="*/ 20790 w 73"/>
              <a:gd name="T9" fmla="*/ 146607 h 57"/>
              <a:gd name="T10" fmla="*/ 0 w 73"/>
              <a:gd name="T11" fmla="*/ 104719 h 57"/>
              <a:gd name="T12" fmla="*/ 0 w 73"/>
              <a:gd name="T13" fmla="*/ 20944 h 57"/>
              <a:gd name="T14" fmla="*/ 25987 w 73"/>
              <a:gd name="T15" fmla="*/ 0 h 57"/>
              <a:gd name="T16" fmla="*/ 109146 w 73"/>
              <a:gd name="T17" fmla="*/ 0 h 57"/>
              <a:gd name="T18" fmla="*/ 150726 w 73"/>
              <a:gd name="T19" fmla="*/ 15708 h 57"/>
              <a:gd name="T20" fmla="*/ 296254 w 73"/>
              <a:gd name="T21" fmla="*/ 157079 h 57"/>
              <a:gd name="T22" fmla="*/ 301451 w 73"/>
              <a:gd name="T23" fmla="*/ 178023 h 57"/>
              <a:gd name="T24" fmla="*/ 296254 w 73"/>
              <a:gd name="T25" fmla="*/ 193731 h 57"/>
              <a:gd name="T26" fmla="*/ 67567 w 73"/>
              <a:gd name="T27" fmla="*/ 36652 h 57"/>
              <a:gd name="T28" fmla="*/ 41580 w 73"/>
              <a:gd name="T29" fmla="*/ 62832 h 57"/>
              <a:gd name="T30" fmla="*/ 67567 w 73"/>
              <a:gd name="T31" fmla="*/ 89011 h 57"/>
              <a:gd name="T32" fmla="*/ 88356 w 73"/>
              <a:gd name="T33" fmla="*/ 62832 h 57"/>
              <a:gd name="T34" fmla="*/ 67567 w 73"/>
              <a:gd name="T35" fmla="*/ 36652 h 57"/>
              <a:gd name="T36" fmla="*/ 369018 w 73"/>
              <a:gd name="T37" fmla="*/ 193731 h 57"/>
              <a:gd name="T38" fmla="*/ 270267 w 73"/>
              <a:gd name="T39" fmla="*/ 293214 h 57"/>
              <a:gd name="T40" fmla="*/ 254674 w 73"/>
              <a:gd name="T41" fmla="*/ 298450 h 57"/>
              <a:gd name="T42" fmla="*/ 233885 w 73"/>
              <a:gd name="T43" fmla="*/ 287978 h 57"/>
              <a:gd name="T44" fmla="*/ 327439 w 73"/>
              <a:gd name="T45" fmla="*/ 193731 h 57"/>
              <a:gd name="T46" fmla="*/ 332636 w 73"/>
              <a:gd name="T47" fmla="*/ 178023 h 57"/>
              <a:gd name="T48" fmla="*/ 327439 w 73"/>
              <a:gd name="T49" fmla="*/ 157079 h 57"/>
              <a:gd name="T50" fmla="*/ 181910 w 73"/>
              <a:gd name="T51" fmla="*/ 15708 h 57"/>
              <a:gd name="T52" fmla="*/ 140331 w 73"/>
              <a:gd name="T53" fmla="*/ 0 h 57"/>
              <a:gd name="T54" fmla="*/ 187108 w 73"/>
              <a:gd name="T55" fmla="*/ 0 h 57"/>
              <a:gd name="T56" fmla="*/ 228687 w 73"/>
              <a:gd name="T57" fmla="*/ 15708 h 57"/>
              <a:gd name="T58" fmla="*/ 369018 w 73"/>
              <a:gd name="T59" fmla="*/ 157079 h 57"/>
              <a:gd name="T60" fmla="*/ 379413 w 73"/>
              <a:gd name="T61" fmla="*/ 178023 h 57"/>
              <a:gd name="T62" fmla="*/ 369018 w 73"/>
              <a:gd name="T63" fmla="*/ 193731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8659236" y="3060340"/>
            <a:ext cx="1599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12"/>
          <p:cNvSpPr>
            <a:spLocks noChangeArrowheads="1"/>
          </p:cNvSpPr>
          <p:nvPr/>
        </p:nvSpPr>
        <p:spPr bwMode="auto">
          <a:xfrm>
            <a:off x="1752506" y="3637822"/>
            <a:ext cx="1933429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0" y="675249"/>
            <a:ext cx="6302715" cy="3586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86" y="713393"/>
            <a:ext cx="4878716" cy="35482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3" y="4389122"/>
            <a:ext cx="3221222" cy="23376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86" y="4379373"/>
            <a:ext cx="4878717" cy="23474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28" y="4379372"/>
            <a:ext cx="2970188" cy="23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1449695" y="3454793"/>
            <a:ext cx="2586919" cy="555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40" name="Freeform 116"/>
          <p:cNvSpPr>
            <a:spLocks noEditPoints="1"/>
          </p:cNvSpPr>
          <p:nvPr/>
        </p:nvSpPr>
        <p:spPr bwMode="auto">
          <a:xfrm>
            <a:off x="2493271" y="2660144"/>
            <a:ext cx="495937" cy="400196"/>
          </a:xfrm>
          <a:custGeom>
            <a:avLst/>
            <a:gdLst>
              <a:gd name="T0" fmla="*/ 396735 w 57"/>
              <a:gd name="T1" fmla="*/ 194745 h 46"/>
              <a:gd name="T2" fmla="*/ 389522 w 57"/>
              <a:gd name="T3" fmla="*/ 194745 h 46"/>
              <a:gd name="T4" fmla="*/ 389522 w 57"/>
              <a:gd name="T5" fmla="*/ 194745 h 46"/>
              <a:gd name="T6" fmla="*/ 382309 w 57"/>
              <a:gd name="T7" fmla="*/ 194745 h 46"/>
              <a:gd name="T8" fmla="*/ 201974 w 57"/>
              <a:gd name="T9" fmla="*/ 43277 h 46"/>
              <a:gd name="T10" fmla="*/ 28853 w 57"/>
              <a:gd name="T11" fmla="*/ 194745 h 46"/>
              <a:gd name="T12" fmla="*/ 21640 w 57"/>
              <a:gd name="T13" fmla="*/ 194745 h 46"/>
              <a:gd name="T14" fmla="*/ 14427 w 57"/>
              <a:gd name="T15" fmla="*/ 194745 h 46"/>
              <a:gd name="T16" fmla="*/ 0 w 57"/>
              <a:gd name="T17" fmla="*/ 173106 h 46"/>
              <a:gd name="T18" fmla="*/ 0 w 57"/>
              <a:gd name="T19" fmla="*/ 165894 h 46"/>
              <a:gd name="T20" fmla="*/ 187548 w 57"/>
              <a:gd name="T21" fmla="*/ 7213 h 46"/>
              <a:gd name="T22" fmla="*/ 223614 w 57"/>
              <a:gd name="T23" fmla="*/ 7213 h 46"/>
              <a:gd name="T24" fmla="*/ 288535 w 57"/>
              <a:gd name="T25" fmla="*/ 57702 h 46"/>
              <a:gd name="T26" fmla="*/ 288535 w 57"/>
              <a:gd name="T27" fmla="*/ 7213 h 46"/>
              <a:gd name="T28" fmla="*/ 295748 w 57"/>
              <a:gd name="T29" fmla="*/ 0 h 46"/>
              <a:gd name="T30" fmla="*/ 346242 w 57"/>
              <a:gd name="T31" fmla="*/ 0 h 46"/>
              <a:gd name="T32" fmla="*/ 353455 w 57"/>
              <a:gd name="T33" fmla="*/ 7213 h 46"/>
              <a:gd name="T34" fmla="*/ 353455 w 57"/>
              <a:gd name="T35" fmla="*/ 115404 h 46"/>
              <a:gd name="T36" fmla="*/ 411162 w 57"/>
              <a:gd name="T37" fmla="*/ 165894 h 46"/>
              <a:gd name="T38" fmla="*/ 411162 w 57"/>
              <a:gd name="T39" fmla="*/ 173106 h 46"/>
              <a:gd name="T40" fmla="*/ 396735 w 57"/>
              <a:gd name="T41" fmla="*/ 194745 h 46"/>
              <a:gd name="T42" fmla="*/ 353455 w 57"/>
              <a:gd name="T43" fmla="*/ 317361 h 46"/>
              <a:gd name="T44" fmla="*/ 339028 w 57"/>
              <a:gd name="T45" fmla="*/ 331787 h 46"/>
              <a:gd name="T46" fmla="*/ 238041 w 57"/>
              <a:gd name="T47" fmla="*/ 331787 h 46"/>
              <a:gd name="T48" fmla="*/ 238041 w 57"/>
              <a:gd name="T49" fmla="*/ 230808 h 46"/>
              <a:gd name="T50" fmla="*/ 173121 w 57"/>
              <a:gd name="T51" fmla="*/ 230808 h 46"/>
              <a:gd name="T52" fmla="*/ 173121 w 57"/>
              <a:gd name="T53" fmla="*/ 331787 h 46"/>
              <a:gd name="T54" fmla="*/ 72134 w 57"/>
              <a:gd name="T55" fmla="*/ 331787 h 46"/>
              <a:gd name="T56" fmla="*/ 57707 w 57"/>
              <a:gd name="T57" fmla="*/ 317361 h 46"/>
              <a:gd name="T58" fmla="*/ 57707 w 57"/>
              <a:gd name="T59" fmla="*/ 194745 h 46"/>
              <a:gd name="T60" fmla="*/ 57707 w 57"/>
              <a:gd name="T61" fmla="*/ 187532 h 46"/>
              <a:gd name="T62" fmla="*/ 201974 w 57"/>
              <a:gd name="T63" fmla="*/ 64915 h 46"/>
              <a:gd name="T64" fmla="*/ 353455 w 57"/>
              <a:gd name="T65" fmla="*/ 187532 h 46"/>
              <a:gd name="T66" fmla="*/ 353455 w 57"/>
              <a:gd name="T67" fmla="*/ 194745 h 46"/>
              <a:gd name="T68" fmla="*/ 353455 w 57"/>
              <a:gd name="T69" fmla="*/ 317361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1951632" y="3089063"/>
            <a:ext cx="1599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 flipH="1">
            <a:off x="8155385" y="3454793"/>
            <a:ext cx="2586919" cy="555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44" name="Freeform 122"/>
          <p:cNvSpPr>
            <a:spLocks noEditPoints="1"/>
          </p:cNvSpPr>
          <p:nvPr/>
        </p:nvSpPr>
        <p:spPr bwMode="auto">
          <a:xfrm>
            <a:off x="9220024" y="2686952"/>
            <a:ext cx="457642" cy="359986"/>
          </a:xfrm>
          <a:custGeom>
            <a:avLst/>
            <a:gdLst>
              <a:gd name="T0" fmla="*/ 296254 w 73"/>
              <a:gd name="T1" fmla="*/ 193731 h 57"/>
              <a:gd name="T2" fmla="*/ 197503 w 73"/>
              <a:gd name="T3" fmla="*/ 293214 h 57"/>
              <a:gd name="T4" fmla="*/ 176713 w 73"/>
              <a:gd name="T5" fmla="*/ 298450 h 57"/>
              <a:gd name="T6" fmla="*/ 161121 w 73"/>
              <a:gd name="T7" fmla="*/ 293214 h 57"/>
              <a:gd name="T8" fmla="*/ 20790 w 73"/>
              <a:gd name="T9" fmla="*/ 146607 h 57"/>
              <a:gd name="T10" fmla="*/ 0 w 73"/>
              <a:gd name="T11" fmla="*/ 104719 h 57"/>
              <a:gd name="T12" fmla="*/ 0 w 73"/>
              <a:gd name="T13" fmla="*/ 20944 h 57"/>
              <a:gd name="T14" fmla="*/ 25987 w 73"/>
              <a:gd name="T15" fmla="*/ 0 h 57"/>
              <a:gd name="T16" fmla="*/ 109146 w 73"/>
              <a:gd name="T17" fmla="*/ 0 h 57"/>
              <a:gd name="T18" fmla="*/ 150726 w 73"/>
              <a:gd name="T19" fmla="*/ 15708 h 57"/>
              <a:gd name="T20" fmla="*/ 296254 w 73"/>
              <a:gd name="T21" fmla="*/ 157079 h 57"/>
              <a:gd name="T22" fmla="*/ 301451 w 73"/>
              <a:gd name="T23" fmla="*/ 178023 h 57"/>
              <a:gd name="T24" fmla="*/ 296254 w 73"/>
              <a:gd name="T25" fmla="*/ 193731 h 57"/>
              <a:gd name="T26" fmla="*/ 67567 w 73"/>
              <a:gd name="T27" fmla="*/ 36652 h 57"/>
              <a:gd name="T28" fmla="*/ 41580 w 73"/>
              <a:gd name="T29" fmla="*/ 62832 h 57"/>
              <a:gd name="T30" fmla="*/ 67567 w 73"/>
              <a:gd name="T31" fmla="*/ 89011 h 57"/>
              <a:gd name="T32" fmla="*/ 88356 w 73"/>
              <a:gd name="T33" fmla="*/ 62832 h 57"/>
              <a:gd name="T34" fmla="*/ 67567 w 73"/>
              <a:gd name="T35" fmla="*/ 36652 h 57"/>
              <a:gd name="T36" fmla="*/ 369018 w 73"/>
              <a:gd name="T37" fmla="*/ 193731 h 57"/>
              <a:gd name="T38" fmla="*/ 270267 w 73"/>
              <a:gd name="T39" fmla="*/ 293214 h 57"/>
              <a:gd name="T40" fmla="*/ 254674 w 73"/>
              <a:gd name="T41" fmla="*/ 298450 h 57"/>
              <a:gd name="T42" fmla="*/ 233885 w 73"/>
              <a:gd name="T43" fmla="*/ 287978 h 57"/>
              <a:gd name="T44" fmla="*/ 327439 w 73"/>
              <a:gd name="T45" fmla="*/ 193731 h 57"/>
              <a:gd name="T46" fmla="*/ 332636 w 73"/>
              <a:gd name="T47" fmla="*/ 178023 h 57"/>
              <a:gd name="T48" fmla="*/ 327439 w 73"/>
              <a:gd name="T49" fmla="*/ 157079 h 57"/>
              <a:gd name="T50" fmla="*/ 181910 w 73"/>
              <a:gd name="T51" fmla="*/ 15708 h 57"/>
              <a:gd name="T52" fmla="*/ 140331 w 73"/>
              <a:gd name="T53" fmla="*/ 0 h 57"/>
              <a:gd name="T54" fmla="*/ 187108 w 73"/>
              <a:gd name="T55" fmla="*/ 0 h 57"/>
              <a:gd name="T56" fmla="*/ 228687 w 73"/>
              <a:gd name="T57" fmla="*/ 15708 h 57"/>
              <a:gd name="T58" fmla="*/ 369018 w 73"/>
              <a:gd name="T59" fmla="*/ 157079 h 57"/>
              <a:gd name="T60" fmla="*/ 379413 w 73"/>
              <a:gd name="T61" fmla="*/ 178023 h 57"/>
              <a:gd name="T62" fmla="*/ 369018 w 73"/>
              <a:gd name="T63" fmla="*/ 193731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8659236" y="3060340"/>
            <a:ext cx="1599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  <a:endParaRPr 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12"/>
          <p:cNvSpPr>
            <a:spLocks noChangeArrowheads="1"/>
          </p:cNvSpPr>
          <p:nvPr/>
        </p:nvSpPr>
        <p:spPr bwMode="auto">
          <a:xfrm>
            <a:off x="1752506" y="3637822"/>
            <a:ext cx="1933429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326" y="749360"/>
            <a:ext cx="4963974" cy="38215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1" y="4763694"/>
            <a:ext cx="4419600" cy="19800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2" y="749360"/>
            <a:ext cx="6652235" cy="38215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02" y="4763695"/>
            <a:ext cx="2084595" cy="19800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29" y="4763694"/>
            <a:ext cx="4950971" cy="198000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0800000">
            <a:off x="0" y="-2"/>
            <a:ext cx="1219200" cy="810299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444938" y="-2"/>
            <a:ext cx="1479111" cy="983040"/>
          </a:xfrm>
          <a:prstGeom prst="triangle">
            <a:avLst/>
          </a:prstGeom>
          <a:solidFill>
            <a:srgbClr val="E955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352677" y="-4"/>
            <a:ext cx="1044359" cy="694097"/>
          </a:xfrm>
          <a:prstGeom prst="triangle">
            <a:avLst/>
          </a:prstGeom>
          <a:solidFill>
            <a:srgbClr val="EEDC5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3132199" y="5633691"/>
            <a:ext cx="2565217" cy="1224309"/>
          </a:xfrm>
          <a:prstGeom prst="triangle">
            <a:avLst/>
          </a:prstGeom>
          <a:solidFill>
            <a:srgbClr val="E9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4563506" y="6008564"/>
            <a:ext cx="1779770" cy="849436"/>
          </a:xfrm>
          <a:prstGeom prst="triangle">
            <a:avLst/>
          </a:prstGeom>
          <a:solidFill>
            <a:srgbClr val="E89C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5640661" y="6361478"/>
            <a:ext cx="1040332" cy="496522"/>
          </a:xfrm>
          <a:prstGeom prst="triangle">
            <a:avLst/>
          </a:prstGeom>
          <a:solidFill>
            <a:srgbClr val="EED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6266104" y="6145888"/>
            <a:ext cx="1492044" cy="712112"/>
          </a:xfrm>
          <a:prstGeom prst="triangle">
            <a:avLst/>
          </a:prstGeom>
          <a:solidFill>
            <a:srgbClr val="56D8A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7012126" y="5612234"/>
            <a:ext cx="2610176" cy="1245766"/>
          </a:xfrm>
          <a:prstGeom prst="triangle">
            <a:avLst/>
          </a:prstGeom>
          <a:solidFill>
            <a:srgbClr val="4AAD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8628749" y="6145888"/>
            <a:ext cx="1492044" cy="712112"/>
          </a:xfrm>
          <a:prstGeom prst="triangle">
            <a:avLst/>
          </a:prstGeom>
          <a:solidFill>
            <a:srgbClr val="6074F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>
            <a:off x="2397036" y="5971735"/>
            <a:ext cx="1856935" cy="886265"/>
          </a:xfrm>
          <a:prstGeom prst="triangle">
            <a:avLst/>
          </a:prstGeom>
          <a:solidFill>
            <a:srgbClr val="D165C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520320" y="1931315"/>
            <a:ext cx="1151360" cy="2032139"/>
            <a:chOff x="5791652" y="2203237"/>
            <a:chExt cx="1151360" cy="2032139"/>
          </a:xfrm>
        </p:grpSpPr>
        <p:sp>
          <p:nvSpPr>
            <p:cNvPr id="42" name="等腰三角形 41"/>
            <p:cNvSpPr/>
            <p:nvPr/>
          </p:nvSpPr>
          <p:spPr>
            <a:xfrm rot="16200000">
              <a:off x="5777476" y="2250892"/>
              <a:ext cx="605307" cy="528033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6359517" y="2241874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16200000">
              <a:off x="6368601" y="2638569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6345448" y="2998697"/>
              <a:ext cx="605307" cy="528033"/>
            </a:xfrm>
            <a:prstGeom prst="triangle">
              <a:avLst/>
            </a:prstGeom>
            <a:solidFill>
              <a:srgbClr val="6A3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6200000">
              <a:off x="6376342" y="3336781"/>
              <a:ext cx="605307" cy="52803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16200000">
              <a:off x="5753015" y="2995831"/>
              <a:ext cx="605307" cy="528033"/>
            </a:xfrm>
            <a:prstGeom prst="triangle">
              <a:avLst/>
            </a:prstGeom>
            <a:solidFill>
              <a:srgbClr val="F17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1799770">
              <a:off x="5883108" y="3591397"/>
              <a:ext cx="605307" cy="528033"/>
            </a:xfrm>
            <a:prstGeom prst="triangle">
              <a:avLst/>
            </a:prstGeom>
            <a:solidFill>
              <a:srgbClr val="01B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6353190" y="3668706"/>
              <a:ext cx="605307" cy="528033"/>
            </a:xfrm>
            <a:prstGeom prst="triangle">
              <a:avLst/>
            </a:prstGeom>
            <a:solidFill>
              <a:srgbClr val="FFB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563745" y="4225290"/>
            <a:ext cx="366268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大学生的创新创业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4"/>
            <a:ext cx="1646528" cy="675253"/>
            <a:chOff x="0" y="-4"/>
            <a:chExt cx="2397036" cy="983042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0" y="-2"/>
              <a:ext cx="1219200" cy="810299"/>
            </a:xfrm>
            <a:prstGeom prst="triangle">
              <a:avLst/>
            </a:prstGeom>
            <a:solidFill>
              <a:srgbClr val="D165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44938" y="-2"/>
              <a:ext cx="1479111" cy="983040"/>
            </a:xfrm>
            <a:prstGeom prst="triangle">
              <a:avLst/>
            </a:prstGeom>
            <a:solidFill>
              <a:srgbClr val="E955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352677" y="-4"/>
              <a:ext cx="1044359" cy="694097"/>
            </a:xfrm>
            <a:prstGeom prst="triangle">
              <a:avLst/>
            </a:prstGeom>
            <a:solidFill>
              <a:srgbClr val="EEDC5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61120" y="5959606"/>
            <a:ext cx="3230880" cy="898393"/>
            <a:chOff x="7711868" y="5612234"/>
            <a:chExt cx="4480132" cy="1245766"/>
          </a:xfrm>
        </p:grpSpPr>
        <p:sp>
          <p:nvSpPr>
            <p:cNvPr id="36" name="等腰三角形 35"/>
            <p:cNvSpPr/>
            <p:nvPr/>
          </p:nvSpPr>
          <p:spPr>
            <a:xfrm>
              <a:off x="7711868" y="6361478"/>
              <a:ext cx="1040332" cy="496522"/>
            </a:xfrm>
            <a:prstGeom prst="triangle">
              <a:avLst/>
            </a:prstGeom>
            <a:solidFill>
              <a:srgbClr val="EEDC5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8337311" y="6145888"/>
              <a:ext cx="1492044" cy="712112"/>
            </a:xfrm>
            <a:prstGeom prst="triangle">
              <a:avLst/>
            </a:prstGeom>
            <a:solidFill>
              <a:srgbClr val="56D8A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9083333" y="5612234"/>
              <a:ext cx="2610176" cy="1245766"/>
            </a:xfrm>
            <a:prstGeom prst="triangle">
              <a:avLst/>
            </a:prstGeom>
            <a:solidFill>
              <a:srgbClr val="4AAD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10699956" y="6145888"/>
              <a:ext cx="1492044" cy="712112"/>
            </a:xfrm>
            <a:prstGeom prst="triangle">
              <a:avLst/>
            </a:prstGeom>
            <a:solidFill>
              <a:srgbClr val="6074F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43101" y="538197"/>
            <a:ext cx="3627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具备创新创业的思想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41" name="组合 40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45" name="等腰三角形 44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流程图: 手动操作 45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65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56D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8" name="直接连接符 77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EED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4A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9" name="直接连接符 78"/>
          <p:cNvCxnSpPr/>
          <p:nvPr/>
        </p:nvCxnSpPr>
        <p:spPr>
          <a:xfrm>
            <a:off x="1439808" y="2361920"/>
            <a:ext cx="3966029" cy="0"/>
          </a:xfrm>
          <a:prstGeom prst="line">
            <a:avLst/>
          </a:prstGeom>
          <a:ln w="19050">
            <a:solidFill>
              <a:srgbClr val="D165C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1084091" y="2419947"/>
            <a:ext cx="368604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明确大学生创新创业的方向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1439808" y="3842230"/>
            <a:ext cx="3966029" cy="0"/>
          </a:xfrm>
          <a:prstGeom prst="line">
            <a:avLst/>
          </a:prstGeom>
          <a:ln w="19050">
            <a:solidFill>
              <a:srgbClr val="EEDC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084091" y="3900257"/>
            <a:ext cx="368604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拥有一支志同道合的精英团队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5933314" y="3159745"/>
            <a:ext cx="3966029" cy="0"/>
          </a:xfrm>
          <a:prstGeom prst="line">
            <a:avLst/>
          </a:prstGeom>
          <a:ln w="19050">
            <a:solidFill>
              <a:srgbClr val="4AADE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 flipH="1">
            <a:off x="6580895" y="3228214"/>
            <a:ext cx="368604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结合自身的特色或专业，挖掘创新创业的新增长点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5940574" y="4458775"/>
            <a:ext cx="3966029" cy="0"/>
          </a:xfrm>
          <a:prstGeom prst="line">
            <a:avLst/>
          </a:prstGeom>
          <a:ln w="19050">
            <a:solidFill>
              <a:srgbClr val="E955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 flipH="1">
            <a:off x="6588155" y="4527244"/>
            <a:ext cx="368604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坚持不懈，为梦想付出努力的情怀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84" grpId="0"/>
      <p:bldP spid="8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308</Words>
  <Application>Microsoft Macintosh PowerPoint</Application>
  <PresentationFormat>宽屏</PresentationFormat>
  <Paragraphs>57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Bauhaus Lt BT</vt:lpstr>
      <vt:lpstr>Calibri</vt:lpstr>
      <vt:lpstr>Calibri Light</vt:lpstr>
      <vt:lpstr>DengXian</vt:lpstr>
      <vt:lpstr>Microsoft YaHei</vt:lpstr>
      <vt:lpstr>Microsoft YaHei UI Light</vt:lpstr>
      <vt:lpstr>华文宋体</vt:lpstr>
      <vt:lpstr>华文细黑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速度而我</cp:lastModifiedBy>
  <cp:revision>28</cp:revision>
  <dcterms:created xsi:type="dcterms:W3CDTF">2016-07-31T05:18:00Z</dcterms:created>
  <dcterms:modified xsi:type="dcterms:W3CDTF">2016-11-17T10:48:08Z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